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fc5df2c4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6fc5df2c4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Kriteret e vlerësimit të enëve prej balte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Aftësi me argjilën: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Fortësia, ekuilibri dhe përfundimi sipërfaqësor i enës suaj prej argjile.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Cilësia e gdhendjes: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Kompleksiteti, cilësia, plotësia dhe mjeshtëria e modeleve dhe vizatimit të vijave në enën tuaj.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Zakonet e pastrimit të përditshëm: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Pastrimi i tavolinës dhe dyshemesë në mënyrë që të jenë të pastra dhe pa njolla.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Fjalor për enën prej balte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përparëse	një copë pëlhure që vish për të mbrojtur rrobat nga ndotja.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gdhendje	gërvishtje në argjilë për të ndryshuar formën e saj ose për të bërë një pikturë ose model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qeramikë	një material që fillimisht është i butë si argjila, por më pas bëhet shumë i fortë pasi gatuhet në një temperaturë shumë të lartë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argjilë	një material i butë që përdoret për të bërë enë, tulla dhe skulptura që bëhet shumë i fortë kur nxehet.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spirale	një copë e hollë balte që duket si gjarpër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enë prej balte	një lloj argjile që piqet në një temperaturë më të ulët dhe që duhet të glazurohet përpara se të bëhet e papërshkueshme nga uji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këmbë	fundi i një tenxhereje ku vendoset në një tavolinë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glazurë	një material që mund të lyhet mbi qeramikë që shndërrohet në xham kur piqet në furrë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lustrim	për argjilë: aplikimi me furçë i një shtrese të ngjashme me bojën në një enë që më vonë do të bëhet një shtresë qelqi; për pikturim: përdorimi i shtresave shumë të holla transparente të bojës për të ndryshuar ngjyrën.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dorezë	pjesa e diçkaje që përdoret për ta ngritur ose për ta mbajtur atë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furrë	një furrë e përdorur për të ngrohur argjilën mjaftueshëm sa të bëhet qeramikë e fortë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kapak	maja e një tenxhereje që mund ta hiqni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buzë	buza e sipërme e një tenxhereje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vozitje	duke goditur argjilën me dru për ta bërë atë më të fortë, më të lëmuar dhe për ta bërë një formë më të mirë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model	një vizatim që përsëritet në një mënyrë të bukur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një pickim	shtrydh diçka midis gishtit të madh dhe gishtit të madh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brinjë	një copë silikoni ose druri që përdoret për të formuar butësisht argjilën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rezultati	gdhend shenja X ose vija paralele për të ndihmuar në bashkimin e argjilës me rrëshqitje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kruajtëse	një copë metali ose plastike e hollë që përdoret për të rruar copa të holla balte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shkrues	shëno një vijë të drejtë dhe të barabartë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rruaj	heq gunga dhe qime nga sipërfaqja e diçkaje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rrëshqitje	një argjilë të lëngshme që mund ta përdorni si ngjitës për të ngjitur gjërat së bashku, ose mund ta lyeni me bojë argjilën tuaj për t'i ndryshuar ngjyrën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shtrirje	duke tërhequr diçka për ta zgjatur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terrakota	një argjilë prej dheu e paglazuruar me ngjyrë të kuqërremtë-kafe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transfero	për të zhvendosur ose kopjuar diçka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shkurto	hiq argjilën e tepërt me një mjet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